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61" r:id="rId3"/>
    <p:sldId id="262" r:id="rId4"/>
    <p:sldId id="263" r:id="rId5"/>
    <p:sldId id="266" r:id="rId6"/>
  </p:sldIdLst>
  <p:sldSz cx="12192000" cy="6858000"/>
  <p:notesSz cx="6858000" cy="9144000"/>
  <p:embeddedFontLst>
    <p:embeddedFont>
      <p:font typeface=".VnTime" panose="020B7200000000000000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mbria Math" panose="02040503050406030204" pitchFamily="18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  <a:srgbClr val="CC0099"/>
    <a:srgbClr val="99FF33"/>
    <a:srgbClr val="00CCFF"/>
    <a:srgbClr val="6600CC"/>
    <a:srgbClr val="55FD4D"/>
    <a:srgbClr val="F63889"/>
    <a:srgbClr val="FF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97200" y="3701870"/>
            <a:ext cx="6197600" cy="1314451"/>
          </a:xfrm>
        </p:spPr>
        <p:txBody>
          <a:bodyPr>
            <a:noAutofit/>
          </a:bodyPr>
          <a:lstStyle/>
          <a:p>
            <a:r>
              <a:rPr lang="en-US" sz="66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       TÌM SỐ CHIA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4107" y="1971556"/>
            <a:ext cx="6259133" cy="160043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/>
                <a:solidFill>
                  <a:srgbClr val="C00000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9617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14400" y="2286001"/>
            <a:ext cx="294640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vi-VN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14" name="Hình chữ nhật 27"/>
          <p:cNvSpPr/>
          <p:nvPr/>
        </p:nvSpPr>
        <p:spPr>
          <a:xfrm>
            <a:off x="5588001" y="381000"/>
            <a:ext cx="120353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733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733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ình chữ nhật 28"/>
          <p:cNvSpPr/>
          <p:nvPr/>
        </p:nvSpPr>
        <p:spPr>
          <a:xfrm>
            <a:off x="3681497" y="914401"/>
            <a:ext cx="54089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5973234" y="2101851"/>
            <a:ext cx="5913967" cy="2546349"/>
          </a:xfrm>
          <a:prstGeom prst="cloudCallout">
            <a:avLst>
              <a:gd name="adj1" fmla="val -44264"/>
              <a:gd name="adj2" fmla="val 597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>
                <a:solidFill>
                  <a:srgbClr val="006600"/>
                </a:solidFill>
                <a:latin typeface="Times New Roman" panose="02020603050405020304" pitchFamily="18" charset="0"/>
              </a:rPr>
              <a:t>Trong phép chia hết, muốn tìm số chia ta làm thế nào?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01600" y="5257800"/>
            <a:ext cx="11988800" cy="1295400"/>
          </a:xfrm>
          <a:prstGeom prst="horizontalScroll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93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phép chia hết, muốn tìm số chia ta lấy số bị chia chia cho thương.</a:t>
            </a:r>
          </a:p>
        </p:txBody>
      </p:sp>
      <p:sp>
        <p:nvSpPr>
          <p:cNvPr id="21" name="Hình chữ nhật 26"/>
          <p:cNvSpPr>
            <a:spLocks noChangeArrowheads="1"/>
          </p:cNvSpPr>
          <p:nvPr/>
        </p:nvSpPr>
        <p:spPr bwMode="auto">
          <a:xfrm>
            <a:off x="2880810" y="-76200"/>
            <a:ext cx="728359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tư</a:t>
            </a:r>
            <a:r>
              <a:rPr lang="en-US" altLang="en-US" sz="3733" b="1" dirty="0"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3733" b="1" dirty="0">
                <a:latin typeface="Times New Roman" panose="02020603050405020304" pitchFamily="18" charset="0"/>
              </a:rPr>
              <a:t> 24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3733" b="1" dirty="0">
                <a:latin typeface="Times New Roman" panose="02020603050405020304" pitchFamily="18" charset="0"/>
              </a:rPr>
              <a:t> 11 </a:t>
            </a:r>
            <a:r>
              <a:rPr lang="en-US" altLang="en-US" sz="3733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3733" b="1" dirty="0">
                <a:latin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8728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1601" y="725557"/>
            <a:ext cx="434975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7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7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7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06400" y="2260601"/>
            <a:ext cx="2235200" cy="17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/>
              <a:t>45 : 5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/>
              <a:t>45 : 9 =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164417" y="2245785"/>
            <a:ext cx="2133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: 7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: 6 =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5994400" y="2243667"/>
            <a:ext cx="2133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: 5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: 4 =</a:t>
            </a: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2235200" y="3158067"/>
            <a:ext cx="101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5223933" y="2250017"/>
            <a:ext cx="101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5247217" y="3132667"/>
            <a:ext cx="101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8026400" y="2252133"/>
            <a:ext cx="101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8026400" y="3141133"/>
            <a:ext cx="101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273300" y="2250017"/>
            <a:ext cx="101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270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0800" y="2057400"/>
            <a:ext cx="355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4267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altLang="en-US" sz="4267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   :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50800" y="3377629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/>
              <a:t>a) 25 :    = 5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4324064" y="3356021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/>
              <a:t>b) 42 : </a:t>
            </a:r>
            <a:r>
              <a:rPr lang="en-US" altLang="en-US" sz="3733" b="1" i="1" dirty="0"/>
              <a:t> </a:t>
            </a:r>
            <a:r>
              <a:rPr lang="en-US" altLang="en-US" sz="3733" b="1" dirty="0"/>
              <a:t>  = 7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8286464" y="3279821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/>
              <a:t>c)      : </a:t>
            </a:r>
            <a:r>
              <a:rPr lang="en-US" altLang="en-US" sz="3733" b="1" i="1" dirty="0"/>
              <a:t> 3  </a:t>
            </a:r>
            <a:r>
              <a:rPr lang="en-US" altLang="en-US" sz="3733" b="1" dirty="0"/>
              <a:t> = 12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574800" y="3377628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225" name="Text Box 31"/>
          <p:cNvSpPr txBox="1">
            <a:spLocks noChangeArrowheads="1"/>
          </p:cNvSpPr>
          <p:nvPr/>
        </p:nvSpPr>
        <p:spPr bwMode="auto">
          <a:xfrm>
            <a:off x="2590800" y="2057400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 </a:t>
            </a:r>
            <a:r>
              <a:rPr lang="en-US" altLang="en-US" sz="3733" b="1" i="1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5709312" y="3342372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 x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7296" y="4184048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/>
              <a:t>d) 24 :    = 4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4391863" y="4107848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733" b="1" dirty="0"/>
              <a:t>e) 56  :    = 4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246313" y="3951215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/>
              <a:t>g) </a:t>
            </a:r>
            <a:r>
              <a:rPr lang="en-US" altLang="en-US" sz="3733" b="1" i="1" dirty="0"/>
              <a:t>  </a:t>
            </a:r>
            <a:r>
              <a:rPr lang="en-US" altLang="en-US" sz="3733" b="1" dirty="0"/>
              <a:t>  x 6 = 60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6096000" y="4022807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1551296" y="4184047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8855913" y="3951214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8" name="Text Box 38">
            <a:extLst>
              <a:ext uri="{FF2B5EF4-FFF2-40B4-BE49-F238E27FC236}">
                <a16:creationId xmlns:a16="http://schemas.microsoft.com/office/drawing/2014/main" id="{7E2AED8A-1386-4F6A-9CA1-7AC814349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796" y="3281136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i="1" dirty="0">
                <a:latin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103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9" grpId="0"/>
      <p:bldP spid="10" grpId="0"/>
      <p:bldP spid="13" grpId="0"/>
      <p:bldP spid="17" grpId="0"/>
      <p:bldP spid="3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530D51-E062-4200-B551-E60B76515A2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0087" y="365125"/>
                <a:ext cx="11330609" cy="1325563"/>
              </a:xfrm>
            </p:spPr>
            <p:txBody>
              <a:bodyPr>
                <a:noAutofit/>
              </a:bodyPr>
              <a:lstStyle/>
              <a:p>
                <a:r>
                  <a:rPr lang="en-US" sz="3600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6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hang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69kg đ</a:t>
                </a:r>
                <a:r>
                  <a:rPr lang="vi-VN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buổi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sáng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buổi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sáng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kilôgam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vi-VN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530D51-E062-4200-B551-E60B76515A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0087" y="365125"/>
                <a:ext cx="11330609" cy="1325563"/>
              </a:xfrm>
              <a:blipFill>
                <a:blip r:embed="rId2"/>
                <a:stretch>
                  <a:fillRect l="-1668" t="-21198" b="-345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F6A87EF-69BA-4653-BB76-0A2E4B974DD5}"/>
              </a:ext>
            </a:extLst>
          </p:cNvPr>
          <p:cNvSpPr txBox="1"/>
          <p:nvPr/>
        </p:nvSpPr>
        <p:spPr>
          <a:xfrm>
            <a:off x="5009322" y="2372139"/>
            <a:ext cx="12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8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176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Times New Roman</vt:lpstr>
      <vt:lpstr>Calibri</vt:lpstr>
      <vt:lpstr>Arial</vt:lpstr>
      <vt:lpstr>.VnTime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Bài 3: Một cửa hang có 69kg đường, buổi sáng bán được 1/3 số kg đường đó. Hỏi buổi sáng bán được bao nhiêu kilôgam đường?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Administrator</cp:lastModifiedBy>
  <cp:revision>72</cp:revision>
  <dcterms:created xsi:type="dcterms:W3CDTF">2018-10-07T02:14:13Z</dcterms:created>
  <dcterms:modified xsi:type="dcterms:W3CDTF">2021-11-18T05:08:18Z</dcterms:modified>
</cp:coreProperties>
</file>